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478" r:id="rId4"/>
  </p:sldMasterIdLst>
  <p:notesMasterIdLst>
    <p:notesMasterId r:id="rId12"/>
  </p:notesMasterIdLst>
  <p:sldIdLst>
    <p:sldId id="256" r:id="rId5"/>
    <p:sldId id="272" r:id="rId6"/>
    <p:sldId id="276" r:id="rId7"/>
    <p:sldId id="263" r:id="rId8"/>
    <p:sldId id="274" r:id="rId9"/>
    <p:sldId id="273" r:id="rId10"/>
    <p:sldId id="27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5820B8-7294-4283-94AE-3C0ED37488B4}" v="36" dt="2019-06-14T14:19:51.452"/>
    <p1510:client id="{5DF05082-0B89-47AF-90F9-EF1623B2DF18}" v="54" dt="2019-06-14T19:12:02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6357" autoAdjust="0"/>
  </p:normalViewPr>
  <p:slideViewPr>
    <p:cSldViewPr snapToGrid="0">
      <p:cViewPr varScale="1">
        <p:scale>
          <a:sx n="103" d="100"/>
          <a:sy n="103" d="100"/>
        </p:scale>
        <p:origin x="114" y="180"/>
      </p:cViewPr>
      <p:guideLst/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6CF07771-3FAA-4D43-A059-9A7D838C2880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68B68C18-1BF1-F447-95ED-60EAAE35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5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</p:spTree>
    <p:extLst>
      <p:ext uri="{BB962C8B-B14F-4D97-AF65-F5344CB8AC3E}">
        <p14:creationId xmlns:p14="http://schemas.microsoft.com/office/powerpoint/2010/main" val="182742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6/14/2019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C751F3-ABD6-4995-8494-4932D12ACE1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26063" y="559678"/>
            <a:ext cx="6103937" cy="519183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4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6/14/2019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66EC8C-C8BE-4149-A684-18CFF4574C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7488" y="559678"/>
            <a:ext cx="6132512" cy="519183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8749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6/14/2019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889D34E-DF9E-41B7-A5EC-B9D63999B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559678"/>
            <a:ext cx="6172200" cy="56172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1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E73E-FB98-2A42-974A-9CD83D46C100}" type="datetime1">
              <a:rPr lang="en-US" noProof="0" smtClean="0"/>
              <a:t>6/14/2019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54302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15EF-7A83-9842-815E-554E5DEB63CD}" type="datetime1">
              <a:rPr lang="en-US" noProof="0" smtClean="0"/>
              <a:t>6/14/2019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77019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97A0-4000-B744-87D8-18F42A934248}" type="datetime1">
              <a:rPr lang="en-US" noProof="0" smtClean="0"/>
              <a:t>6/14/2019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4344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EA9-4639-9B48-9E98-70455404EF00}" type="datetime1">
              <a:rPr lang="en-US" noProof="0" smtClean="0"/>
              <a:t>6/14/2019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23902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2565D1-06D8-4141-9B5F-95C29313C16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04FBD4F5-432F-4C2D-A734-6CC48615FF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DDD7-72ED-FC4E-8075-0107060235C5}" type="datetime1">
              <a:rPr lang="en-US" noProof="0" smtClean="0"/>
              <a:t>6/14/2019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837580B-9009-4524-B820-7ACB27BC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cxnSp>
        <p:nvCxnSpPr>
          <p:cNvPr id="12" name="Straight Connector 11" title="Horizontal Rule Line">
            <a:extLst>
              <a:ext uri="{FF2B5EF4-FFF2-40B4-BE49-F238E27FC236}">
                <a16:creationId xmlns:a16="http://schemas.microsoft.com/office/drawing/2014/main" id="{54F1A406-73A8-450C-B21C-AA9616F476C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9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 / Icon Bullet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D9D9-8B30-6A45-929D-0A0366E2E953}" type="datetime1">
              <a:rPr lang="en-US" noProof="0" smtClean="0"/>
              <a:t>6/14/2019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CF91DE7-F23F-444D-B56E-B059EC98D9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DD8B7AFB-040F-4222-BF21-649EEB9B7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36C44B50-DCD8-4661-AE20-1744F5052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0107EA4-5D36-4C90-97D0-F9F14116B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CB22D40E-097C-4007-9190-A37498065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D385A57E-D5E6-4E0A-BE4C-C1B40196AB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3D1BBD84-BA1A-4F7F-BD78-6D42162E33D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75DDD589-ADD5-491E-B180-F1FCDF9ED6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id="{BFFFDD99-5C1A-4C7C-8FA2-BEA3DB4BA8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9" name="Picture Placeholder 30">
            <a:extLst>
              <a:ext uri="{FF2B5EF4-FFF2-40B4-BE49-F238E27FC236}">
                <a16:creationId xmlns:a16="http://schemas.microsoft.com/office/drawing/2014/main" id="{23C5456C-A352-4CF6-8671-B2572BAD518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0" name="Picture Placeholder 32">
            <a:extLst>
              <a:ext uri="{FF2B5EF4-FFF2-40B4-BE49-F238E27FC236}">
                <a16:creationId xmlns:a16="http://schemas.microsoft.com/office/drawing/2014/main" id="{C7C33AAD-B12F-4AA1-80BD-D7D3D1304B9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4">
            <a:extLst>
              <a:ext uri="{FF2B5EF4-FFF2-40B4-BE49-F238E27FC236}">
                <a16:creationId xmlns:a16="http://schemas.microsoft.com/office/drawing/2014/main" id="{E2951AF1-2CE3-48B5-9CF3-7488DCDF32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418798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 in a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2550" y="2019300"/>
            <a:ext cx="1944000" cy="2700000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9B67-2563-3544-8019-B2D766585AE6}" type="datetime1">
              <a:rPr lang="en-US" noProof="0" smtClean="0"/>
              <a:t>6/14/2019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7748B7-E5B4-4481-8BBD-FA336F544D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806" y="2019300"/>
            <a:ext cx="1943100" cy="2700000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DBBB1B-8761-455D-AD09-0A48C1ED2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163" y="2019300"/>
            <a:ext cx="1943100" cy="2700000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1A7388-8628-470F-82E9-729C86AAF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0550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AE5D4FA-2556-4640-8793-063247AA2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3356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379251E-EDF2-4AC5-AB5B-C1FD66A9D6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5713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31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6/14/2019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91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mage / Icon Bulle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 title="Page Number Shape">
            <a:extLst>
              <a:ext uri="{FF2B5EF4-FFF2-40B4-BE49-F238E27FC236}">
                <a16:creationId xmlns:a16="http://schemas.microsoft.com/office/drawing/2014/main" id="{4C028BF1-8F7F-4E8E-9D47-05D46323E336}"/>
              </a:ext>
            </a:extLst>
          </p:cNvPr>
          <p:cNvSpPr/>
          <p:nvPr userDrawn="1"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F1C92E-34EF-7443-98EE-55EB64C2F5FD}" type="datetime1">
              <a:rPr lang="en-US" noProof="0" smtClean="0"/>
              <a:t>6/14/2019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7203A2-76F7-4D98-BFEB-C48DDC3E5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33FF03C-99D8-472E-A74F-87D3B5A5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82C482D-2EED-4942-A5D4-D8A794C24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D4C5CB-E26D-42D3-B242-792D37C507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F1F9D8C-5E2A-414E-9E1D-AB7DF4824D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1AC612-4E8C-42E2-88EB-DB98E2791D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AA95DF8-549D-4CA3-8E1A-D2DEB8CF46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A78BAAC-8764-4AFE-9AC1-DF47930B46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8491EA9-E431-4D48-BD30-3BA8FACC97F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30F713C-752D-4C1A-89AB-638A7DAF60A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DF00299-5001-4927-B344-D4AE0D5F03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4CBE51A8-3BCA-490E-93CB-B70BBCCD967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123252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edium Photos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831932"/>
            <a:ext cx="3833906" cy="156263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noProof="0"/>
              <a:t>Click to edit your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DA4A-63D4-BC43-9B38-53D06F7CC9C4}" type="datetime1">
              <a:rPr lang="en-US" noProof="0" smtClean="0"/>
              <a:t>6/14/2019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4573117"/>
            <a:ext cx="3842550" cy="1178396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4EDDE9BC-8D20-403B-A5FE-C277A3515D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24736" y="482857"/>
            <a:ext cx="2179814" cy="21798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BF5E186-AFA1-42AA-AE51-CF3AC059F0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860CCD0-F268-4994-9434-F0E0132A4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8D5E220-4F6C-4A47-9F47-4CA88EA23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1DFEF73A-C0FC-4A4C-8342-991CEFF532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E60572FB-0574-4BE3-9637-7CA7B5ACA8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155E2FBC-2458-49C4-B75C-CAEAC6D9F1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844B1DAB-161E-44A0-9E15-DA816B46A4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34550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8" name="Picture Placeholder 24">
            <a:extLst>
              <a:ext uri="{FF2B5EF4-FFF2-40B4-BE49-F238E27FC236}">
                <a16:creationId xmlns:a16="http://schemas.microsoft.com/office/drawing/2014/main" id="{8811849A-335B-47C0-980E-357EE8C4BCC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67581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id="{E1254A81-6A51-429E-91AC-6B4CADA71D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500613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0" name="Picture Placeholder 30">
            <a:extLst>
              <a:ext uri="{FF2B5EF4-FFF2-40B4-BE49-F238E27FC236}">
                <a16:creationId xmlns:a16="http://schemas.microsoft.com/office/drawing/2014/main" id="{64053090-461C-448F-9705-7FEE78A4133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234550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2">
            <a:extLst>
              <a:ext uri="{FF2B5EF4-FFF2-40B4-BE49-F238E27FC236}">
                <a16:creationId xmlns:a16="http://schemas.microsoft.com/office/drawing/2014/main" id="{7AD2F7CB-CFE4-4C72-864A-D00C1CEAA2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67581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2" name="Picture Placeholder 34">
            <a:extLst>
              <a:ext uri="{FF2B5EF4-FFF2-40B4-BE49-F238E27FC236}">
                <a16:creationId xmlns:a16="http://schemas.microsoft.com/office/drawing/2014/main" id="{CCA07CA3-C8D4-41EA-A0FB-74E1A47703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00163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110807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5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29964A5-3468-3F49-AD7A-0CF5EB762F89}" type="datetime1">
              <a:rPr lang="en-US" noProof="0" smtClean="0"/>
              <a:t>6/14/2019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453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90851AE-F437-A04B-ADE2-D5E346F2089C}" type="datetime1">
              <a:rPr lang="en-US" noProof="0" smtClean="0"/>
              <a:t>6/14/2019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09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95" r:id="rId3"/>
    <p:sldLayoutId id="2147484490" r:id="rId4"/>
    <p:sldLayoutId id="2147484491" r:id="rId5"/>
    <p:sldLayoutId id="2147484492" r:id="rId6"/>
    <p:sldLayoutId id="2147484493" r:id="rId7"/>
    <p:sldLayoutId id="2147484496" r:id="rId8"/>
    <p:sldLayoutId id="2147484481" r:id="rId9"/>
    <p:sldLayoutId id="2147484498" r:id="rId10"/>
    <p:sldLayoutId id="2147484499" r:id="rId11"/>
    <p:sldLayoutId id="2147484500" r:id="rId12"/>
    <p:sldLayoutId id="2147484482" r:id="rId13"/>
    <p:sldLayoutId id="2147484483" r:id="rId14"/>
    <p:sldLayoutId id="2147484484" r:id="rId15"/>
    <p:sldLayoutId id="2147484485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Rima </a:t>
            </a:r>
            <a:r>
              <a:rPr lang="en-US" dirty="0" err="1"/>
              <a:t>Alshawkani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488" y="4151085"/>
            <a:ext cx="4937984" cy="1840412"/>
          </a:xfrm>
        </p:spPr>
        <p:txBody>
          <a:bodyPr/>
          <a:lstStyle/>
          <a:p>
            <a:r>
              <a:rPr lang="en-US" dirty="0"/>
              <a:t>VHSA Ambassador 2019</a:t>
            </a:r>
          </a:p>
          <a:p>
            <a:r>
              <a:rPr lang="en-US" dirty="0"/>
              <a:t>Fairfax County Head Start Policy Council, Treasurer</a:t>
            </a:r>
          </a:p>
          <a:p>
            <a:r>
              <a:rPr lang="en-US" dirty="0"/>
              <a:t>FCPS Policy Committee</a:t>
            </a:r>
          </a:p>
          <a:p>
            <a:r>
              <a:rPr lang="en-US" dirty="0"/>
              <a:t>Parent Volunteer</a:t>
            </a:r>
          </a:p>
          <a:p>
            <a:endParaRPr lang="en-US" dirty="0"/>
          </a:p>
        </p:txBody>
      </p:sp>
      <p:pic>
        <p:nvPicPr>
          <p:cNvPr id="10" name="Picture Placeholder 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D6D7E1F2-F838-4C86-8132-E78EA2E16B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2500" r="12500"/>
          <a:stretch>
            <a:fillRect/>
          </a:stretch>
        </p:blipFill>
        <p:spPr>
          <a:xfrm>
            <a:off x="2324593" y="948478"/>
            <a:ext cx="2816818" cy="2816818"/>
          </a:xfrm>
        </p:spPr>
      </p:pic>
    </p:spTree>
    <p:extLst>
      <p:ext uri="{BB962C8B-B14F-4D97-AF65-F5344CB8AC3E}">
        <p14:creationId xmlns:p14="http://schemas.microsoft.com/office/powerpoint/2010/main" val="119388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1F34B-93F5-46C0-9BEC-B1A8D5500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Story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944DD-F200-6B48-8A79-099A0899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4A7A4E-C192-4A89-A661-72D76FF2F23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4151313"/>
            <a:ext cx="4633913" cy="1590675"/>
          </a:xfrm>
        </p:spPr>
        <p:txBody>
          <a:bodyPr lIns="72000" rIns="72000"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25F908A8-8376-43BC-AB7D-8D1387B26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549" y="806614"/>
            <a:ext cx="3217440" cy="5395226"/>
          </a:xfrm>
        </p:spPr>
        <p:txBody>
          <a:bodyPr lIns="72000" rIns="72000"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Yemen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45C3D67-9218-47A9-810A-87038DB22EC1}"/>
              </a:ext>
            </a:extLst>
          </p:cNvPr>
          <p:cNvSpPr txBox="1">
            <a:spLocks/>
          </p:cNvSpPr>
          <p:nvPr/>
        </p:nvSpPr>
        <p:spPr>
          <a:xfrm>
            <a:off x="8725158" y="806612"/>
            <a:ext cx="3050011" cy="5395225"/>
          </a:xfrm>
          <a:prstGeom prst="rect">
            <a:avLst/>
          </a:prstGeom>
        </p:spPr>
        <p:txBody>
          <a:bodyPr lIns="72000" rIns="72000"/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Virginia</a:t>
            </a:r>
          </a:p>
          <a:p>
            <a:endParaRPr lang="en-US" dirty="0"/>
          </a:p>
        </p:txBody>
      </p:sp>
      <p:pic>
        <p:nvPicPr>
          <p:cNvPr id="18" name="Picture Placeholder 21" descr="A close up of a map&#10;&#10;Description automatically generated">
            <a:extLst>
              <a:ext uri="{FF2B5EF4-FFF2-40B4-BE49-F238E27FC236}">
                <a16:creationId xmlns:a16="http://schemas.microsoft.com/office/drawing/2014/main" id="{121B9EFD-1610-4637-BFF7-29B24E5170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34" r="6334"/>
          <a:stretch>
            <a:fillRect/>
          </a:stretch>
        </p:blipFill>
        <p:spPr>
          <a:xfrm>
            <a:off x="9130831" y="1205901"/>
            <a:ext cx="2299169" cy="2299169"/>
          </a:xfrm>
          <a:prstGeom prst="ellipse">
            <a:avLst/>
          </a:prstGeom>
          <a:ln w="19050">
            <a:solidFill>
              <a:schemeClr val="tx1"/>
            </a:solidFill>
          </a:ln>
        </p:spPr>
      </p:pic>
      <p:pic>
        <p:nvPicPr>
          <p:cNvPr id="19" name="Picture Placeholder 4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F186DC9-6AB4-481F-BE52-825F8DC1C1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85" r="5185"/>
          <a:stretch>
            <a:fillRect/>
          </a:stretch>
        </p:blipFill>
        <p:spPr>
          <a:xfrm>
            <a:off x="5621684" y="1205900"/>
            <a:ext cx="2299169" cy="2299169"/>
          </a:xfrm>
          <a:prstGeom prst="ellipse">
            <a:avLst/>
          </a:prstGeom>
          <a:ln w="19050">
            <a:solidFill>
              <a:schemeClr val="tx1"/>
            </a:solidFill>
          </a:ln>
        </p:spPr>
      </p:pic>
      <p:pic>
        <p:nvPicPr>
          <p:cNvPr id="20" name="Graphic 19" descr="Family with two children">
            <a:extLst>
              <a:ext uri="{FF2B5EF4-FFF2-40B4-BE49-F238E27FC236}">
                <a16:creationId xmlns:a16="http://schemas.microsoft.com/office/drawing/2014/main" id="{5ED52363-4B16-4450-B3DA-559A2883C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52811" y="4340540"/>
            <a:ext cx="1436914" cy="143691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1D70DD1-EF0C-48D5-9E0A-37C415F23C2D}"/>
              </a:ext>
            </a:extLst>
          </p:cNvPr>
          <p:cNvGrpSpPr/>
          <p:nvPr/>
        </p:nvGrpSpPr>
        <p:grpSpPr>
          <a:xfrm>
            <a:off x="9758731" y="4532089"/>
            <a:ext cx="1043368" cy="908384"/>
            <a:chOff x="9929002" y="4432076"/>
            <a:chExt cx="1043368" cy="908384"/>
          </a:xfrm>
        </p:grpSpPr>
        <p:pic>
          <p:nvPicPr>
            <p:cNvPr id="23" name="Picture 22" descr="A close up of a logo&#10;&#10;Description automatically generated">
              <a:extLst>
                <a:ext uri="{FF2B5EF4-FFF2-40B4-BE49-F238E27FC236}">
                  <a16:creationId xmlns:a16="http://schemas.microsoft.com/office/drawing/2014/main" id="{FA81AB1B-8C8F-465B-8557-FE2E18D25D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73529" b="3466"/>
            <a:stretch/>
          </p:blipFill>
          <p:spPr>
            <a:xfrm>
              <a:off x="9929002" y="4463556"/>
              <a:ext cx="366331" cy="876904"/>
            </a:xfrm>
            <a:prstGeom prst="rect">
              <a:avLst/>
            </a:prstGeom>
          </p:spPr>
        </p:pic>
        <p:pic>
          <p:nvPicPr>
            <p:cNvPr id="24" name="Picture 23" descr="A close up of a logo&#10;&#10;Description automatically generated">
              <a:extLst>
                <a:ext uri="{FF2B5EF4-FFF2-40B4-BE49-F238E27FC236}">
                  <a16:creationId xmlns:a16="http://schemas.microsoft.com/office/drawing/2014/main" id="{BCBA430F-8417-459D-AF03-76A4387088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1078"/>
            <a:stretch/>
          </p:blipFill>
          <p:spPr>
            <a:xfrm>
              <a:off x="10295333" y="4432076"/>
              <a:ext cx="677037" cy="908383"/>
            </a:xfrm>
            <a:prstGeom prst="rect">
              <a:avLst/>
            </a:prstGeom>
          </p:spPr>
        </p:pic>
      </p:grpSp>
      <p:sp>
        <p:nvSpPr>
          <p:cNvPr id="10" name="Arc 9">
            <a:extLst>
              <a:ext uri="{FF2B5EF4-FFF2-40B4-BE49-F238E27FC236}">
                <a16:creationId xmlns:a16="http://schemas.microsoft.com/office/drawing/2014/main" id="{76FC2237-BB74-4C1C-8638-A0E03A3D727C}"/>
              </a:ext>
            </a:extLst>
          </p:cNvPr>
          <p:cNvSpPr/>
          <p:nvPr/>
        </p:nvSpPr>
        <p:spPr>
          <a:xfrm rot="18822027">
            <a:off x="6984262" y="972928"/>
            <a:ext cx="2557351" cy="2510750"/>
          </a:xfrm>
          <a:prstGeom prst="arc">
            <a:avLst>
              <a:gd name="adj1" fmla="val 16200000"/>
              <a:gd name="adj2" fmla="val 988833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 descr="Airplane">
            <a:extLst>
              <a:ext uri="{FF2B5EF4-FFF2-40B4-BE49-F238E27FC236}">
                <a16:creationId xmlns:a16="http://schemas.microsoft.com/office/drawing/2014/main" id="{B9984229-1087-4611-AC4A-58EB56FB11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209586">
            <a:off x="8056558" y="580941"/>
            <a:ext cx="772595" cy="77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75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5869E-7508-45AB-9922-BAB06BBB2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5" y="559677"/>
            <a:ext cx="4378192" cy="5274923"/>
          </a:xfrm>
        </p:spPr>
        <p:txBody>
          <a:bodyPr/>
          <a:lstStyle/>
          <a:p>
            <a:r>
              <a:rPr lang="en-US" dirty="0"/>
              <a:t>Engagement &amp; Leadership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E98857-928C-48C9-893E-6CADF86E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3</a:t>
            </a:fld>
            <a:endParaRPr lang="en-US" noProof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CBB08A0-4852-4691-94EB-BB0D79E9A3F5}"/>
              </a:ext>
            </a:extLst>
          </p:cNvPr>
          <p:cNvSpPr txBox="1">
            <a:spLocks/>
          </p:cNvSpPr>
          <p:nvPr/>
        </p:nvSpPr>
        <p:spPr>
          <a:xfrm>
            <a:off x="193722" y="875213"/>
            <a:ext cx="4195397" cy="2855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**add Rima’s photos of herself and children??</a:t>
            </a:r>
          </a:p>
          <a:p>
            <a:r>
              <a:rPr lang="en-US" sz="2800" dirty="0">
                <a:solidFill>
                  <a:schemeClr val="bg1"/>
                </a:solidFill>
              </a:rPr>
              <a:t>Children in Head Start</a:t>
            </a:r>
          </a:p>
          <a:p>
            <a:r>
              <a:rPr lang="en-US" sz="2800" dirty="0">
                <a:solidFill>
                  <a:schemeClr val="bg1"/>
                </a:solidFill>
              </a:rPr>
              <a:t>Policy Committee</a:t>
            </a:r>
          </a:p>
          <a:p>
            <a:r>
              <a:rPr lang="en-US" sz="2800" dirty="0">
                <a:solidFill>
                  <a:schemeClr val="bg1"/>
                </a:solidFill>
              </a:rPr>
              <a:t>Policy Council</a:t>
            </a:r>
          </a:p>
        </p:txBody>
      </p:sp>
      <p:pic>
        <p:nvPicPr>
          <p:cNvPr id="8" name="Picture 7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031AF978-B63E-4B3E-9F40-4439667E9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077" y="559677"/>
            <a:ext cx="3662370" cy="3558857"/>
          </a:xfrm>
          <a:prstGeom prst="rect">
            <a:avLst/>
          </a:prstGeom>
        </p:spPr>
      </p:pic>
      <p:pic>
        <p:nvPicPr>
          <p:cNvPr id="9" name="Picture 8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0A139C85-0643-4134-87E8-C84389662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148" y="2785517"/>
            <a:ext cx="3662370" cy="36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23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7F4D-F280-472F-9307-25B3E6BD8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Advocacy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761CE6-695A-0941-954E-A6BD7E16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91695-E7DA-48AF-9EEB-86DA1F9BF74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895600"/>
            <a:ext cx="3843338" cy="285591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Training</a:t>
            </a:r>
          </a:p>
          <a:p>
            <a:r>
              <a:rPr lang="en-US" sz="2800" dirty="0">
                <a:solidFill>
                  <a:schemeClr val="bg1"/>
                </a:solidFill>
              </a:rPr>
              <a:t>Advocacy</a:t>
            </a:r>
          </a:p>
          <a:p>
            <a:r>
              <a:rPr lang="en-US" sz="2800" dirty="0">
                <a:solidFill>
                  <a:schemeClr val="bg1"/>
                </a:solidFill>
              </a:rPr>
              <a:t>Visit to Hill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A9A0F-8373-434C-9EB6-BA57E51D6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7B26F7-88EC-45C3-8B55-BD8A53FDB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653963"/>
            <a:ext cx="654367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5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5869E-7508-45AB-9922-BAB06BBB2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 to Capitol Hill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E98857-928C-48C9-893E-6CADF86E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5</a:t>
            </a:fld>
            <a:endParaRPr lang="en-US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209CC9-59E0-4282-A46E-3AE0A23F7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336543" y="1319134"/>
            <a:ext cx="6075652" cy="455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92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8E5AB-0AA9-4EBD-B480-BC12479EA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 Start Works!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34173D-36CC-4901-8167-6E4C2EB6B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6</a:t>
            </a:fld>
            <a:endParaRPr lang="en-US" noProof="0"/>
          </a:p>
        </p:txBody>
      </p:sp>
      <p:pic>
        <p:nvPicPr>
          <p:cNvPr id="6" name="Picture 5" descr="A young girl standing in front of a brick wall&#10;&#10;Description automatically generated">
            <a:extLst>
              <a:ext uri="{FF2B5EF4-FFF2-40B4-BE49-F238E27FC236}">
                <a16:creationId xmlns:a16="http://schemas.microsoft.com/office/drawing/2014/main" id="{19C80588-5811-4A6B-9101-14E6EFD63B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01"/>
          <a:stretch/>
        </p:blipFill>
        <p:spPr>
          <a:xfrm>
            <a:off x="5915448" y="466531"/>
            <a:ext cx="5066682" cy="56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84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3679D-D7C3-4A67-9C19-61F02DF24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D3639D-0213-47D8-8BE7-C61D3560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7</a:t>
            </a:fld>
            <a:endParaRPr lang="en-US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BD307-BAF6-4ADA-A58B-3D848E7E1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Recruitment</a:t>
            </a:r>
          </a:p>
          <a:p>
            <a:r>
              <a:rPr lang="en-US" sz="3600" dirty="0"/>
              <a:t>Training</a:t>
            </a:r>
          </a:p>
          <a:p>
            <a:r>
              <a:rPr lang="en-US" sz="3600" dirty="0"/>
              <a:t>Upcoming visit to Capitol Hill,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210837021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5175639_Biography_presentation_cr - v2" id="{A01E65BC-612A-475B-B592-779A440066C3}" vid="{453437E2-1A5B-4416-AE85-AE3C10623C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0E032F-2E55-4A86-BB2D-1A317C642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B4AFBF-E012-4607-B95C-D9E661912AC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77EC923-6023-4411-8330-A0042153EE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Biography presentation</Template>
  <TotalTime>0</TotalTime>
  <Words>74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Schoolbook</vt:lpstr>
      <vt:lpstr>Corbel</vt:lpstr>
      <vt:lpstr>Headlines</vt:lpstr>
      <vt:lpstr>Rima Alshawkani</vt:lpstr>
      <vt:lpstr>My Story</vt:lpstr>
      <vt:lpstr>Engagement &amp; Leadership</vt:lpstr>
      <vt:lpstr>Advocacy</vt:lpstr>
      <vt:lpstr>Visit to Capitol Hill</vt:lpstr>
      <vt:lpstr>Head Start Works!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2019-06-11T16:24:09Z</dcterms:created>
  <dcterms:modified xsi:type="dcterms:W3CDTF">2019-06-14T19:12:46Z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